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jeudi,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4 octobre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498" y="5105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yourself and ask about others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186" y="3352800"/>
            <a:ext cx="8633139" cy="477054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500" dirty="0" smtClean="0">
                <a:latin typeface="Kristen ITC" pitchFamily="66" charset="0"/>
              </a:rPr>
              <a:t>Name some adjectives that get placed before a noun</a:t>
            </a:r>
            <a:endParaRPr lang="en-US" sz="25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8499" y="60299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Inquire about someone’s opinion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0122" y="2438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Review adjective agreement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8643" y="4191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the levels of language </a:t>
            </a:r>
            <a:r>
              <a:rPr lang="en-US" sz="2800" dirty="0" err="1" smtClean="0">
                <a:latin typeface="Kristen ITC" pitchFamily="66" charset="0"/>
              </a:rPr>
              <a:t>proficency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43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91</cp:revision>
  <dcterms:created xsi:type="dcterms:W3CDTF">2011-09-14T23:22:57Z</dcterms:created>
  <dcterms:modified xsi:type="dcterms:W3CDTF">2012-10-04T11:16:47Z</dcterms:modified>
</cp:coreProperties>
</file>